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58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33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72279D5-0FF1-4ABD-841F-14D4CC7532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89C6E06-811E-4FC6-AD70-4142DBFF4D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20DA20A-44F3-4ACF-A871-1D46223A2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657BF13-455A-49A4-9126-F1FDB8F89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13F2532-9F49-4C78-A425-362D1365C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31841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9780AE-1C87-41C1-9F6E-9AB79F22C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87532F1-48F3-40EC-9E5C-7CFD15C22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7F101D1-2675-4ABF-B787-3517696D4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349B8FF-F3EC-469E-991E-1E79991B3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D837F66-86F0-498F-A78F-CFB079379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5353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B5670916-D2FF-493D-A8B3-FE15382464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28731BC-7ABA-4ADA-A8EB-879981232B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0531296-D18B-47C1-8808-4B711DB2D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7B3B70C-4E28-40DA-B144-F57DABB7B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331DD9D-C8D4-4336-9002-18A512092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75503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0F95EBB-01F3-478A-96E6-8395584D5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4024A65-17B7-4D54-98F9-D4915B273C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AF217F8-597D-4B42-92CF-6EF2F8892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35270F4-5F93-44AD-9162-F1891D7D8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510D3A9-A6F3-47AC-A408-0ECDBA907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0178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3612A2-62BD-4E25-A4B7-11405C6C8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28D0E26-B1BD-408D-949E-8C6051339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42BB5A6-39DA-4B08-99C6-C9B1C5454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BE6CAE4-887F-4BEF-92B9-7E57DBBC1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B33DB7B-8513-4377-B4F0-7DE9096DF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39070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798B3D-3EF3-405E-A46D-998BA9B11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139E6BD-AF48-4F4E-9B3D-2F5F7C21CE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AE5B5E4-FE6A-436B-9FB5-3A9FE53E4E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72AC2C7-5343-4024-8DB3-007029D4D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8F782CE-D0DA-4F5E-931C-CCFAFF99D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74717C3-A865-483F-9EA9-E462F565E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1078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99BFCD-79A7-413C-A936-E03EE3352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51F6A35-9583-4E15-A2BB-0128B9DC07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6E548DE-46D2-4B77-9C32-EF2B518330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3CB65B7-7B90-4286-9655-1BBAD391E7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17BFA04B-69FD-4163-A316-9504DB324B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19E056C8-8040-4E53-A28E-2E3A147C5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46139AE8-CFFE-40D3-A7CC-18AF0C1EF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FB75105F-D991-47AB-84A5-0FAF6DC53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25683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BE082A4-FF90-4829-BD77-09F34E64F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43A5B81D-A1E8-469C-891E-F6714C6BC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74E0CE11-D2DF-458E-A0CD-CA5A520F7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7BE595DB-392F-449E-B6A6-04D684358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89048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D216C062-2975-49D0-9E45-F6B771D0A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F307F23-D5BF-46FD-9C8B-224C56AC2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115D5648-623E-4692-986A-18C27511B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78460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601C420-14DC-4266-A74B-7B61C96F7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7BCCD2A-0196-4B08-A5E7-8716A683B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2E84AAF0-8A01-49EF-9096-F374030766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86F25ED-E8F5-4031-A044-CD083A5AE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6C43D8A-8D08-4F1F-9057-09D1E8C3B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73FEC84-2C53-4B68-953F-DA57C79F7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33939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98FC90-267B-482C-9DAB-4C894E32F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17D283FA-6072-4AF0-8A78-033D6C9CE3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AEF8954-1D77-4906-BD6F-35036BDD0D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4433E27-9E05-47C3-8C8E-07950F39C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AA598A4-30FA-4703-893D-E7EE47EC0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2E39E6F-9DA8-45A0-A885-305B3FEAE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858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BD751C73-B1B8-4382-8AF6-DB9AF28CE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85A52A5-8941-466D-8676-BD1E8C5D99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6B1F8E4-E05A-4E5C-AB1D-818A9CF8A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E722C-5617-4082-B895-4D90913D8C9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520318C-A35E-479C-B33B-2CC26AFFE0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64B3AF1-5745-4608-8F82-CA7C7C110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DE398-E06B-4ADA-9C0D-8F979EEE290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8959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1B29D6-18D1-49B8-8DD5-CD72F6E7FE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1217FAE-211B-4880-AC2C-64C865D26B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218266-80BF-46A2-A142-ED7B3298D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88DDE78-C2E6-4D85-9CFA-3C140F7E25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7601813-E989-4563-B467-103B2F52F390}"/>
              </a:ext>
            </a:extLst>
          </p:cNvPr>
          <p:cNvSpPr txBox="1"/>
          <p:nvPr/>
        </p:nvSpPr>
        <p:spPr>
          <a:xfrm>
            <a:off x="6294268" y="1491804"/>
            <a:ext cx="5140171" cy="301621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4</a:t>
            </a:r>
          </a:p>
          <a:p>
            <a:r>
              <a:rPr lang="hr-HR" sz="4800" dirty="0">
                <a:solidFill>
                  <a:srgbClr val="FF66CC"/>
                </a:solidFill>
              </a:rPr>
              <a:t>HARD TO BELIEVE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7C8A417A-1E97-44E2-9819-5F49CE929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7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1B29D6-18D1-49B8-8DD5-CD72F6E7FE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1217FAE-211B-4880-AC2C-64C865D26B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218266-80BF-46A2-A142-ED7B3298D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3AE943E6-FD85-4AF9-B835-C780436FB3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598" y="6927"/>
            <a:ext cx="4741447" cy="6858000"/>
          </a:xfrm>
          <a:prstGeom prst="rect">
            <a:avLst/>
          </a:prstGeom>
        </p:spPr>
      </p:pic>
      <p:sp>
        <p:nvSpPr>
          <p:cNvPr id="9" name="Pravokutnik 8">
            <a:extLst>
              <a:ext uri="{FF2B5EF4-FFF2-40B4-BE49-F238E27FC236}">
                <a16:creationId xmlns:a16="http://schemas.microsoft.com/office/drawing/2014/main" id="{821D9B9E-AD13-44CA-BC3C-00D86DDE60F5}"/>
              </a:ext>
            </a:extLst>
          </p:cNvPr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25F1BC1-E9EC-4049-A280-2986305410BD}"/>
              </a:ext>
            </a:extLst>
          </p:cNvPr>
          <p:cNvSpPr txBox="1"/>
          <p:nvPr/>
        </p:nvSpPr>
        <p:spPr>
          <a:xfrm>
            <a:off x="443848" y="370642"/>
            <a:ext cx="5732051" cy="313932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70C0"/>
                </a:solidFill>
              </a:rPr>
              <a:t>‘It was a real adventure.’</a:t>
            </a:r>
            <a:endParaRPr lang="hr-HR" b="1" i="1" dirty="0">
              <a:solidFill>
                <a:srgbClr val="0070C0"/>
              </a:solidFill>
            </a:endParaRP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b="1" dirty="0">
                <a:solidFill>
                  <a:srgbClr val="0070C0"/>
                </a:solidFill>
              </a:rPr>
              <a:t>W</a:t>
            </a:r>
            <a:r>
              <a:rPr lang="en-US" b="1" dirty="0">
                <a:solidFill>
                  <a:srgbClr val="0070C0"/>
                </a:solidFill>
              </a:rPr>
              <a:t>hat </a:t>
            </a:r>
            <a:r>
              <a:rPr lang="hr-HR" b="1" dirty="0">
                <a:solidFill>
                  <a:srgbClr val="0070C0"/>
                </a:solidFill>
              </a:rPr>
              <a:t>do </a:t>
            </a:r>
            <a:r>
              <a:rPr lang="hr-HR" b="1" dirty="0" err="1">
                <a:solidFill>
                  <a:srgbClr val="0070C0"/>
                </a:solidFill>
              </a:rPr>
              <a:t>you</a:t>
            </a:r>
            <a:r>
              <a:rPr lang="en-US" b="1" dirty="0">
                <a:solidFill>
                  <a:srgbClr val="0070C0"/>
                </a:solidFill>
              </a:rPr>
              <a:t> think makes some incident or event an adventure</a:t>
            </a:r>
            <a:r>
              <a:rPr lang="hr-HR" b="1" dirty="0">
                <a:solidFill>
                  <a:srgbClr val="0070C0"/>
                </a:solidFill>
              </a:rPr>
              <a:t>? </a:t>
            </a:r>
            <a:r>
              <a:rPr lang="en-US" b="1" dirty="0">
                <a:solidFill>
                  <a:srgbClr val="0070C0"/>
                </a:solidFill>
              </a:rPr>
              <a:t>What are the elements/ingredients of an adventure?</a:t>
            </a:r>
            <a:endParaRPr lang="hr-HR" b="1" dirty="0">
              <a:solidFill>
                <a:srgbClr val="0070C0"/>
              </a:solidFill>
            </a:endParaRP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i="1" dirty="0">
                <a:solidFill>
                  <a:srgbClr val="0070C0"/>
                </a:solidFill>
              </a:rPr>
              <a:t>Bila je to prava pustolovina. </a:t>
            </a:r>
          </a:p>
          <a:p>
            <a:endParaRPr lang="hr-HR" i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Što mislite, što neki slučaj ili događaj čini pustolovinom? Koje su komponente (elementi)/sastavni dijelovi pustolovine?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8B8380EB-C8A7-4DE8-8243-74287D0708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2995" y="3880605"/>
            <a:ext cx="6501206" cy="125397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1354B13B-0407-4095-943C-7506B46C61D5}"/>
              </a:ext>
            </a:extLst>
          </p:cNvPr>
          <p:cNvSpPr txBox="1"/>
          <p:nvPr/>
        </p:nvSpPr>
        <p:spPr>
          <a:xfrm>
            <a:off x="443848" y="3902020"/>
            <a:ext cx="3925299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31. Do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1.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31. Riješite 1. zadatak.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0194257-34DA-4CD2-914E-9B624971076F}"/>
              </a:ext>
            </a:extLst>
          </p:cNvPr>
          <p:cNvSpPr txBox="1"/>
          <p:nvPr/>
        </p:nvSpPr>
        <p:spPr>
          <a:xfrm>
            <a:off x="5732403" y="5349875"/>
            <a:ext cx="5639699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parovima razgovarajte o sljedećim pitanjima: 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Što je potrebno za preživljavanje u divljini?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Koja je tvoja omiljena TV emisija o preživljavanju? Tko je voditelj? O čemu se radi?</a:t>
            </a:r>
          </a:p>
        </p:txBody>
      </p:sp>
    </p:spTree>
    <p:extLst>
      <p:ext uri="{BB962C8B-B14F-4D97-AF65-F5344CB8AC3E}">
        <p14:creationId xmlns:p14="http://schemas.microsoft.com/office/powerpoint/2010/main" val="304228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1B29D6-18D1-49B8-8DD5-CD72F6E7FE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1217FAE-211B-4880-AC2C-64C865D26B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218266-80BF-46A2-A142-ED7B3298D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8C172BF-8EEB-41D0-AAFE-217DECD17C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681" y="813370"/>
            <a:ext cx="6455073" cy="92887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15074EFD-6260-45EE-ABF2-4589E4AD9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4349" y="4037661"/>
            <a:ext cx="8312629" cy="2216701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16A3413E-5E13-444C-AC9B-BF1CE785C07A}"/>
              </a:ext>
            </a:extLst>
          </p:cNvPr>
          <p:cNvSpPr txBox="1"/>
          <p:nvPr/>
        </p:nvSpPr>
        <p:spPr>
          <a:xfrm>
            <a:off x="7350675" y="616086"/>
            <a:ext cx="3925299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Niže navedene rečenice završite na što više različitih načina. 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Pustolov je osoba koja…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Pustolov bi trebao biti…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002CBCD3-ECCA-4C02-8BB3-2FC9CBE32937}"/>
              </a:ext>
            </a:extLst>
          </p:cNvPr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D7F1C3E-6F4C-4E07-A455-81EEA95A30EB}"/>
              </a:ext>
            </a:extLst>
          </p:cNvPr>
          <p:cNvSpPr txBox="1"/>
          <p:nvPr/>
        </p:nvSpPr>
        <p:spPr>
          <a:xfrm>
            <a:off x="648681" y="2274709"/>
            <a:ext cx="6535619" cy="147732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H</a:t>
            </a:r>
            <a:r>
              <a:rPr lang="en-US" b="1" dirty="0" err="1">
                <a:solidFill>
                  <a:srgbClr val="0070C0"/>
                </a:solidFill>
              </a:rPr>
              <a:t>ave</a:t>
            </a:r>
            <a:r>
              <a:rPr lang="en-US" b="1" dirty="0">
                <a:solidFill>
                  <a:srgbClr val="0070C0"/>
                </a:solidFill>
              </a:rPr>
              <a:t> a look at the adjectives given in task 2b, p. 31</a:t>
            </a:r>
            <a:r>
              <a:rPr lang="hr-HR" b="1" dirty="0">
                <a:solidFill>
                  <a:srgbClr val="0070C0"/>
                </a:solidFill>
              </a:rPr>
              <a:t>. C</a:t>
            </a:r>
            <a:r>
              <a:rPr lang="en-US" b="1" dirty="0" err="1">
                <a:solidFill>
                  <a:srgbClr val="0070C0"/>
                </a:solidFill>
              </a:rPr>
              <a:t>hoose</a:t>
            </a:r>
            <a:r>
              <a:rPr lang="en-US" b="1" dirty="0">
                <a:solidFill>
                  <a:srgbClr val="0070C0"/>
                </a:solidFill>
              </a:rPr>
              <a:t> those that </a:t>
            </a:r>
            <a:r>
              <a:rPr lang="hr-HR" b="1" dirty="0" err="1">
                <a:solidFill>
                  <a:srgbClr val="0070C0"/>
                </a:solidFill>
              </a:rPr>
              <a:t>you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think can be used to describe an adventurous person.</a:t>
            </a:r>
            <a:endParaRPr lang="hr-HR" b="1" dirty="0">
              <a:solidFill>
                <a:srgbClr val="0070C0"/>
              </a:solidFill>
            </a:endParaRP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Pogledaj pridjeve u zadatku 2b na 31. stranici. Odaberi one pridjeve za koje smatraš da se mogu koristiti pri opisivanju pustolovne osobe.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1C122AE9-9513-469C-A361-1422F4A2875E}"/>
              </a:ext>
            </a:extLst>
          </p:cNvPr>
          <p:cNvSpPr txBox="1"/>
          <p:nvPr/>
        </p:nvSpPr>
        <p:spPr>
          <a:xfrm>
            <a:off x="3302495" y="4565829"/>
            <a:ext cx="949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snažan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9142A40-E0CC-4CB1-A44F-E45B35EAF530}"/>
              </a:ext>
            </a:extLst>
          </p:cNvPr>
          <p:cNvSpPr txBox="1"/>
          <p:nvPr/>
        </p:nvSpPr>
        <p:spPr>
          <a:xfrm>
            <a:off x="3564345" y="4871959"/>
            <a:ext cx="949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uporan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30C31F0-CD39-47E3-AE51-7DE84005F641}"/>
              </a:ext>
            </a:extLst>
          </p:cNvPr>
          <p:cNvSpPr txBox="1"/>
          <p:nvPr/>
        </p:nvSpPr>
        <p:spPr>
          <a:xfrm>
            <a:off x="3171570" y="5192612"/>
            <a:ext cx="949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hrabar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F3F1BA1-EE59-4360-AAD6-2CECE1C82D1B}"/>
              </a:ext>
            </a:extLst>
          </p:cNvPr>
          <p:cNvSpPr txBox="1"/>
          <p:nvPr/>
        </p:nvSpPr>
        <p:spPr>
          <a:xfrm>
            <a:off x="3302495" y="5476859"/>
            <a:ext cx="949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strpljiv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726C702-9B15-4043-B876-3A3981C42781}"/>
              </a:ext>
            </a:extLst>
          </p:cNvPr>
          <p:cNvSpPr txBox="1"/>
          <p:nvPr/>
        </p:nvSpPr>
        <p:spPr>
          <a:xfrm>
            <a:off x="3486687" y="5776780"/>
            <a:ext cx="949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pozitivan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CC737D9-54B5-4C7D-A368-7768B0386677}"/>
              </a:ext>
            </a:extLst>
          </p:cNvPr>
          <p:cNvSpPr txBox="1"/>
          <p:nvPr/>
        </p:nvSpPr>
        <p:spPr>
          <a:xfrm>
            <a:off x="5270551" y="4533405"/>
            <a:ext cx="949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pažljiv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832905D7-FD30-4097-8A2F-78552C94FEF0}"/>
              </a:ext>
            </a:extLst>
          </p:cNvPr>
          <p:cNvSpPr txBox="1"/>
          <p:nvPr/>
        </p:nvSpPr>
        <p:spPr>
          <a:xfrm>
            <a:off x="5270639" y="4765792"/>
            <a:ext cx="1990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99"/>
                </a:solidFill>
              </a:rPr>
              <a:t>ljubazan, prijateljski raspoložen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72615F8-3031-4E07-8FA3-52F36CACD1A7}"/>
              </a:ext>
            </a:extLst>
          </p:cNvPr>
          <p:cNvSpPr txBox="1"/>
          <p:nvPr/>
        </p:nvSpPr>
        <p:spPr>
          <a:xfrm>
            <a:off x="5848694" y="5152062"/>
            <a:ext cx="949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marljiv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E447944D-DFED-471B-9F31-892A3C3029CB}"/>
              </a:ext>
            </a:extLst>
          </p:cNvPr>
          <p:cNvSpPr txBox="1"/>
          <p:nvPr/>
        </p:nvSpPr>
        <p:spPr>
          <a:xfrm>
            <a:off x="5662806" y="5476859"/>
            <a:ext cx="1384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odgovoran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26C1CF21-CD53-486E-BB93-F51E9EDEA90C}"/>
              </a:ext>
            </a:extLst>
          </p:cNvPr>
          <p:cNvSpPr txBox="1"/>
          <p:nvPr/>
        </p:nvSpPr>
        <p:spPr>
          <a:xfrm>
            <a:off x="5780477" y="5753544"/>
            <a:ext cx="1512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99"/>
                </a:solidFill>
              </a:rPr>
              <a:t>neovisan, samostalan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B637BBF1-D04E-4BF5-9C2A-8B0DFED0D629}"/>
              </a:ext>
            </a:extLst>
          </p:cNvPr>
          <p:cNvSpPr txBox="1"/>
          <p:nvPr/>
        </p:nvSpPr>
        <p:spPr>
          <a:xfrm>
            <a:off x="7916984" y="4565829"/>
            <a:ext cx="1289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samouvjeren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989759BB-6A6F-4A5E-929D-04C03A791E39}"/>
              </a:ext>
            </a:extLst>
          </p:cNvPr>
          <p:cNvSpPr txBox="1"/>
          <p:nvPr/>
        </p:nvSpPr>
        <p:spPr>
          <a:xfrm>
            <a:off x="7721291" y="4859499"/>
            <a:ext cx="1225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znatiželjan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3E212C01-1890-48F4-9070-33CBE2E57214}"/>
              </a:ext>
            </a:extLst>
          </p:cNvPr>
          <p:cNvSpPr txBox="1"/>
          <p:nvPr/>
        </p:nvSpPr>
        <p:spPr>
          <a:xfrm>
            <a:off x="7780609" y="5152062"/>
            <a:ext cx="949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odlučan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453FCC45-5516-4E53-A6A6-24ECD4FE5D24}"/>
              </a:ext>
            </a:extLst>
          </p:cNvPr>
          <p:cNvSpPr txBox="1"/>
          <p:nvPr/>
        </p:nvSpPr>
        <p:spPr>
          <a:xfrm>
            <a:off x="7916983" y="5464399"/>
            <a:ext cx="1660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ambiciozan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D2E52AC0-E95C-48F8-AF7B-55039453F99B}"/>
              </a:ext>
            </a:extLst>
          </p:cNvPr>
          <p:cNvSpPr txBox="1"/>
          <p:nvPr/>
        </p:nvSpPr>
        <p:spPr>
          <a:xfrm>
            <a:off x="7983139" y="5783179"/>
            <a:ext cx="949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pametan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19D4B684-B95B-4811-AD1A-7B8E769B3691}"/>
              </a:ext>
            </a:extLst>
          </p:cNvPr>
          <p:cNvSpPr txBox="1"/>
          <p:nvPr/>
        </p:nvSpPr>
        <p:spPr>
          <a:xfrm>
            <a:off x="10371716" y="4533405"/>
            <a:ext cx="1218971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organiziran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872712FC-CFC8-46B1-A282-115CDEF82D23}"/>
              </a:ext>
            </a:extLst>
          </p:cNvPr>
          <p:cNvSpPr txBox="1"/>
          <p:nvPr/>
        </p:nvSpPr>
        <p:spPr>
          <a:xfrm>
            <a:off x="9910159" y="4859499"/>
            <a:ext cx="819380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uredan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8C6259D0-8BB3-4F57-A850-75FBE2C51AA3}"/>
              </a:ext>
            </a:extLst>
          </p:cNvPr>
          <p:cNvSpPr txBox="1"/>
          <p:nvPr/>
        </p:nvSpPr>
        <p:spPr>
          <a:xfrm>
            <a:off x="10180262" y="5191823"/>
            <a:ext cx="1660395" cy="307777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99"/>
                </a:solidFill>
              </a:rPr>
              <a:t>tolerantan, trpeljiv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BFC4C576-EDAD-4229-B3EE-D6B3F69447B1}"/>
              </a:ext>
            </a:extLst>
          </p:cNvPr>
          <p:cNvSpPr txBox="1"/>
          <p:nvPr/>
        </p:nvSpPr>
        <p:spPr>
          <a:xfrm>
            <a:off x="10187873" y="5499600"/>
            <a:ext cx="949910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99"/>
                </a:solidFill>
              </a:rPr>
              <a:t>pouzdan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CD1C96FC-AF6B-483F-880C-5CEE3A96019C}"/>
              </a:ext>
            </a:extLst>
          </p:cNvPr>
          <p:cNvSpPr txBox="1"/>
          <p:nvPr/>
        </p:nvSpPr>
        <p:spPr>
          <a:xfrm>
            <a:off x="10191005" y="5831924"/>
            <a:ext cx="1608311" cy="307777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99"/>
                </a:solidFill>
              </a:rPr>
              <a:t>nemaran, nepažljiv</a:t>
            </a:r>
          </a:p>
        </p:txBody>
      </p:sp>
    </p:spTree>
    <p:extLst>
      <p:ext uri="{BB962C8B-B14F-4D97-AF65-F5344CB8AC3E}">
        <p14:creationId xmlns:p14="http://schemas.microsoft.com/office/powerpoint/2010/main" val="394642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1B29D6-18D1-49B8-8DD5-CD72F6E7FE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1217FAE-211B-4880-AC2C-64C865D26B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218266-80BF-46A2-A142-ED7B3298D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3A3BF2A-D089-4CE9-83FC-2FD527B1A6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311" y="591461"/>
            <a:ext cx="8126238" cy="2918502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C90CB6F-C27E-4CF5-8368-987DC6616D25}"/>
              </a:ext>
            </a:extLst>
          </p:cNvPr>
          <p:cNvSpPr txBox="1"/>
          <p:nvPr/>
        </p:nvSpPr>
        <p:spPr>
          <a:xfrm>
            <a:off x="8708959" y="799197"/>
            <a:ext cx="2876401" cy="64633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Dopuni rečenice odgovarajućim pridjevom.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6D18F26-8A71-4B28-A5FC-344937194592}"/>
              </a:ext>
            </a:extLst>
          </p:cNvPr>
          <p:cNvSpPr txBox="1"/>
          <p:nvPr/>
        </p:nvSpPr>
        <p:spPr>
          <a:xfrm>
            <a:off x="2485747" y="1122362"/>
            <a:ext cx="1198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99"/>
                </a:solidFill>
              </a:rPr>
              <a:t>persistent</a:t>
            </a:r>
            <a:endParaRPr lang="hr-HR" dirty="0">
              <a:solidFill>
                <a:srgbClr val="FF3399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F2C554D-EFBD-47C3-8CC5-85CFFC84B7B4}"/>
              </a:ext>
            </a:extLst>
          </p:cNvPr>
          <p:cNvSpPr txBox="1"/>
          <p:nvPr/>
        </p:nvSpPr>
        <p:spPr>
          <a:xfrm>
            <a:off x="2580952" y="1491694"/>
            <a:ext cx="1198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99"/>
                </a:solidFill>
              </a:rPr>
              <a:t>decisive</a:t>
            </a:r>
            <a:endParaRPr lang="hr-HR" dirty="0">
              <a:solidFill>
                <a:srgbClr val="FF3399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E91583D-C1E1-4FC3-86ED-B3A82042ABCB}"/>
              </a:ext>
            </a:extLst>
          </p:cNvPr>
          <p:cNvSpPr txBox="1"/>
          <p:nvPr/>
        </p:nvSpPr>
        <p:spPr>
          <a:xfrm>
            <a:off x="3750356" y="1866046"/>
            <a:ext cx="1198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99"/>
                </a:solidFill>
              </a:rPr>
              <a:t>ambitious</a:t>
            </a:r>
            <a:endParaRPr lang="hr-HR" dirty="0">
              <a:solidFill>
                <a:srgbClr val="FF3399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3FF56CC-870C-450F-A8D7-CBC86024A2DA}"/>
              </a:ext>
            </a:extLst>
          </p:cNvPr>
          <p:cNvSpPr txBox="1"/>
          <p:nvPr/>
        </p:nvSpPr>
        <p:spPr>
          <a:xfrm>
            <a:off x="2994449" y="2240398"/>
            <a:ext cx="1198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99"/>
                </a:solidFill>
              </a:rPr>
              <a:t>reliable</a:t>
            </a:r>
            <a:endParaRPr lang="hr-HR" dirty="0">
              <a:solidFill>
                <a:srgbClr val="FF3399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1F8681E-B866-4369-B5B8-64F3B9391E78}"/>
              </a:ext>
            </a:extLst>
          </p:cNvPr>
          <p:cNvSpPr txBox="1"/>
          <p:nvPr/>
        </p:nvSpPr>
        <p:spPr>
          <a:xfrm>
            <a:off x="3856187" y="2609729"/>
            <a:ext cx="1198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99"/>
                </a:solidFill>
              </a:rPr>
              <a:t>confident</a:t>
            </a:r>
            <a:endParaRPr lang="hr-HR" dirty="0">
              <a:solidFill>
                <a:srgbClr val="FF3399"/>
              </a:solidFill>
            </a:endParaRPr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9F16B487-BBDE-4E36-8640-BF1A6573C972}"/>
              </a:ext>
            </a:extLst>
          </p:cNvPr>
          <p:cNvSpPr/>
          <p:nvPr/>
        </p:nvSpPr>
        <p:spPr>
          <a:xfrm>
            <a:off x="3053608" y="2957386"/>
            <a:ext cx="870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err="1">
                <a:solidFill>
                  <a:srgbClr val="FF3399"/>
                </a:solidFill>
              </a:rPr>
              <a:t>curious</a:t>
            </a:r>
            <a:endParaRPr lang="hr-HR" dirty="0">
              <a:solidFill>
                <a:srgbClr val="FF3399"/>
              </a:solidFill>
            </a:endParaRP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D702AF3F-E5EA-437A-B7A0-CF0835F4EB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2175" y="3142052"/>
            <a:ext cx="6219825" cy="37147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C009617C-39F1-43F9-ACFF-11D7C2C5A9DC}"/>
              </a:ext>
            </a:extLst>
          </p:cNvPr>
          <p:cNvSpPr txBox="1"/>
          <p:nvPr/>
        </p:nvSpPr>
        <p:spPr>
          <a:xfrm>
            <a:off x="1965858" y="4423077"/>
            <a:ext cx="4130142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Radite u grupama. Promotrite fotografije.</a:t>
            </a:r>
          </a:p>
          <a:p>
            <a:r>
              <a:rPr lang="hr-HR" dirty="0">
                <a:solidFill>
                  <a:srgbClr val="0070C0"/>
                </a:solidFill>
              </a:rPr>
              <a:t>Odaberite jednu fotografiju i osmislite priču o toj osobi/događaju.  </a:t>
            </a:r>
          </a:p>
        </p:txBody>
      </p:sp>
    </p:spTree>
    <p:extLst>
      <p:ext uri="{BB962C8B-B14F-4D97-AF65-F5344CB8AC3E}">
        <p14:creationId xmlns:p14="http://schemas.microsoft.com/office/powerpoint/2010/main" val="8008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2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1B29D6-18D1-49B8-8DD5-CD72F6E7FE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1217FAE-211B-4880-AC2C-64C865D26B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218266-80BF-46A2-A142-ED7B3298D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0D6BDF6-4F55-403C-A12F-F41DD03C52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1005" y="0"/>
            <a:ext cx="4649022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DFD077E-E371-42C7-A065-7FC60914596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598"/>
          <a:stretch/>
        </p:blipFill>
        <p:spPr>
          <a:xfrm>
            <a:off x="4558170" y="619016"/>
            <a:ext cx="7119963" cy="596604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8C09AA3E-5849-4B89-9879-8F71A36E058F}"/>
              </a:ext>
            </a:extLst>
          </p:cNvPr>
          <p:cNvSpPr txBox="1"/>
          <p:nvPr/>
        </p:nvSpPr>
        <p:spPr>
          <a:xfrm>
            <a:off x="502866" y="1277034"/>
            <a:ext cx="3925299" cy="64633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Odaberi odgovor koji te najbolje opisuje i saznaj jesi li pustolovan/pustolovna. </a:t>
            </a:r>
          </a:p>
        </p:txBody>
      </p:sp>
    </p:spTree>
    <p:extLst>
      <p:ext uri="{BB962C8B-B14F-4D97-AF65-F5344CB8AC3E}">
        <p14:creationId xmlns:p14="http://schemas.microsoft.com/office/powerpoint/2010/main" val="99379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1B29D6-18D1-49B8-8DD5-CD72F6E7FE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1217FAE-211B-4880-AC2C-64C865D26B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2218266-80BF-46A2-A142-ED7B3298D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59CEDF36-CF1B-4A46-8929-85120AC065DD}"/>
              </a:ext>
            </a:extLst>
          </p:cNvPr>
          <p:cNvSpPr txBox="1"/>
          <p:nvPr/>
        </p:nvSpPr>
        <p:spPr>
          <a:xfrm>
            <a:off x="608880" y="745946"/>
            <a:ext cx="3925299" cy="120032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Turn</a:t>
            </a:r>
            <a:r>
              <a:rPr lang="hr-HR" b="1" dirty="0">
                <a:solidFill>
                  <a:srgbClr val="0070C0"/>
                </a:solidFill>
              </a:rPr>
              <a:t> to </a:t>
            </a:r>
            <a:r>
              <a:rPr lang="hr-HR" b="1" dirty="0" err="1">
                <a:solidFill>
                  <a:srgbClr val="0070C0"/>
                </a:solidFill>
              </a:rPr>
              <a:t>page</a:t>
            </a:r>
            <a:r>
              <a:rPr lang="hr-HR" b="1" dirty="0">
                <a:solidFill>
                  <a:srgbClr val="0070C0"/>
                </a:solidFill>
              </a:rPr>
              <a:t> 170 </a:t>
            </a:r>
            <a:r>
              <a:rPr lang="hr-HR" b="1" dirty="0" err="1">
                <a:solidFill>
                  <a:srgbClr val="0070C0"/>
                </a:solidFill>
              </a:rPr>
              <a:t>an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add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up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your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score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Otvori 170. stranicu i zbroji svoje bodove.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519A15E4-6112-43DE-AEE6-674A28AD73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3241" y="2108883"/>
            <a:ext cx="8527171" cy="298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97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290</Words>
  <Application>Microsoft Office PowerPoint</Application>
  <PresentationFormat>Široki zaslon</PresentationFormat>
  <Paragraphs>58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8</cp:revision>
  <dcterms:created xsi:type="dcterms:W3CDTF">2021-10-07T09:01:01Z</dcterms:created>
  <dcterms:modified xsi:type="dcterms:W3CDTF">2021-10-14T14:55:49Z</dcterms:modified>
</cp:coreProperties>
</file>